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First </a:t>
            </a:r>
            <a:r>
              <a:rPr lang="en-US" dirty="0" err="1" smtClean="0"/>
              <a:t>xRay</a:t>
            </a:r>
            <a:r>
              <a:rPr lang="en-US" dirty="0" smtClean="0"/>
              <a:t> run @ FEL</a:t>
            </a:r>
            <a:br>
              <a:rPr lang="en-US" dirty="0" smtClean="0"/>
            </a:br>
            <a:r>
              <a:rPr lang="en-US" dirty="0" smtClean="0"/>
              <a:t>10-SEP-2010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800600"/>
            <a:ext cx="7010400" cy="914400"/>
          </a:xfrm>
        </p:spPr>
        <p:txBody>
          <a:bodyPr/>
          <a:lstStyle/>
          <a:p>
            <a:r>
              <a:rPr lang="en-US" dirty="0" smtClean="0"/>
              <a:t>Matt Andrew, Louie Ridley, Gary Varner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3048000"/>
            <a:ext cx="4121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Place holder for photograph of test set-up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Experimental Set-up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3048000"/>
            <a:ext cx="3965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Place holder for schematic of test set-up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err="1" smtClean="0"/>
              <a:t>Macropulse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2819400"/>
            <a:ext cx="4096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Place holder for screen shot from o-scope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Typical background (w/o foil)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791200" y="4667956"/>
          <a:ext cx="2921777" cy="2190044"/>
        </p:xfrm>
        <a:graphic>
          <a:graphicData uri="http://schemas.openxmlformats.org/presentationml/2006/ole">
            <p:oleObj spid="_x0000_s1026" name="Acrobat Document" r:id="rId3" imgW="5400473" imgH="4048074" progId="AcroExch.Document.7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981200" y="685800"/>
          <a:ext cx="5291138" cy="3966021"/>
        </p:xfrm>
        <a:graphic>
          <a:graphicData uri="http://schemas.openxmlformats.org/presentationml/2006/ole">
            <p:oleObj spid="_x0000_s1027" name="Acrobat Document" r:id="rId4" imgW="5400473" imgH="4048074" progId="AcroExch.Document.7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905000" y="4724400"/>
          <a:ext cx="2725618" cy="2043012"/>
        </p:xfrm>
        <a:graphic>
          <a:graphicData uri="http://schemas.openxmlformats.org/presentationml/2006/ole">
            <p:oleObj spid="_x0000_s1028" name="Acrobat Document" r:id="rId5" imgW="5400473" imgH="4048074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Typical spill (foil target in)</a:t>
            </a:r>
            <a:endParaRPr lang="en-US" dirty="0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438400" y="685800"/>
          <a:ext cx="4943475" cy="3705427"/>
        </p:xfrm>
        <a:graphic>
          <a:graphicData uri="http://schemas.openxmlformats.org/presentationml/2006/ole">
            <p:oleObj spid="_x0000_s2053" name="Acrobat Document" r:id="rId3" imgW="5400473" imgH="4048074" progId="AcroExch.Document.7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7201" y="4343400"/>
          <a:ext cx="3354773" cy="2514600"/>
        </p:xfrm>
        <a:graphic>
          <a:graphicData uri="http://schemas.openxmlformats.org/presentationml/2006/ole">
            <p:oleObj spid="_x0000_s2054" name="Acrobat Document" r:id="rId4" imgW="5400473" imgH="4048074" progId="AcroExch.Document.7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867400" y="4401995"/>
          <a:ext cx="3276600" cy="2456005"/>
        </p:xfrm>
        <a:graphic>
          <a:graphicData uri="http://schemas.openxmlformats.org/presentationml/2006/ole">
            <p:oleObj spid="_x0000_s2055" name="Acrobat Document" r:id="rId5" imgW="5400473" imgH="4048074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 comparison</a:t>
            </a:r>
            <a:endParaRPr lang="en-US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670970" y="1524000"/>
          <a:ext cx="4473030" cy="3352800"/>
        </p:xfrm>
        <a:graphic>
          <a:graphicData uri="http://schemas.openxmlformats.org/presentationml/2006/ole">
            <p:oleObj spid="_x0000_s3076" name="Acrobat Document" r:id="rId3" imgW="5400473" imgH="4048074" progId="AcroExch.Document.7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0800" y="1501590"/>
          <a:ext cx="4470400" cy="3352800"/>
        </p:xfrm>
        <a:graphic>
          <a:graphicData uri="http://schemas.openxmlformats.org/presentationml/2006/ole">
            <p:oleObj spid="_x0000_s3077" name="Acrobat Document" r:id="rId4" imgW="5400473" imgH="4048074" progId="AcroExch.Document.7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52600" y="2971800"/>
            <a:ext cx="918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Foil Out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1800" y="3048000"/>
            <a:ext cx="7473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Foil In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914401" y="687414"/>
          <a:ext cx="8028968" cy="6018186"/>
        </p:xfrm>
        <a:graphic>
          <a:graphicData uri="http://schemas.openxmlformats.org/presentationml/2006/ole">
            <p:oleObj spid="_x0000_s4100" name="Acrobat Document" r:id="rId3" imgW="5400473" imgH="4048074" progId="AcroExch.Document.7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Full data set (</a:t>
            </a:r>
            <a:r>
              <a:rPr lang="en-US" dirty="0" err="1" smtClean="0"/>
              <a:t>Evts</a:t>
            </a:r>
            <a:r>
              <a:rPr lang="en-US" dirty="0" smtClean="0"/>
              <a:t> 377-500)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2971800"/>
            <a:ext cx="1874295" cy="135421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Foil In</a:t>
            </a:r>
          </a:p>
          <a:p>
            <a:pPr algn="ctr"/>
            <a:r>
              <a:rPr lang="en-US" dirty="0" smtClean="0"/>
              <a:t>~3.5 </a:t>
            </a:r>
            <a:r>
              <a:rPr lang="en-US" dirty="0" err="1" smtClean="0"/>
              <a:t>MeV</a:t>
            </a:r>
            <a:r>
              <a:rPr lang="en-US" dirty="0" smtClean="0"/>
              <a:t>/ns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Energy deposition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(lower bound)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762000" y="685800"/>
          <a:ext cx="8001000" cy="5997222"/>
        </p:xfrm>
        <a:graphic>
          <a:graphicData uri="http://schemas.openxmlformats.org/presentationml/2006/ole">
            <p:oleObj spid="_x0000_s5123" name="Acrobat Document" r:id="rId3" imgW="5400473" imgH="4048074" progId="AcroExch.Document.7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Full data set (</a:t>
            </a:r>
            <a:r>
              <a:rPr lang="en-US" dirty="0" err="1" smtClean="0"/>
              <a:t>Evts</a:t>
            </a:r>
            <a:r>
              <a:rPr lang="en-US" dirty="0" smtClean="0"/>
              <a:t> 377-500)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2133600"/>
            <a:ext cx="2610651" cy="135421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Foil In</a:t>
            </a:r>
          </a:p>
          <a:p>
            <a:pPr algn="ctr"/>
            <a:r>
              <a:rPr lang="en-US" dirty="0" smtClean="0"/>
              <a:t>~17.5 70keV x-rays/bunch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Energy deposition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(lower bound)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906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61827" y="1536918"/>
            <a:ext cx="651537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err="1" smtClean="0">
                <a:solidFill>
                  <a:srgbClr val="0066FF"/>
                </a:solidFill>
              </a:rPr>
              <a:t>Beamline</a:t>
            </a:r>
            <a:r>
              <a:rPr lang="en-US" sz="2800" dirty="0" smtClean="0">
                <a:solidFill>
                  <a:srgbClr val="0066FF"/>
                </a:solidFill>
              </a:rPr>
              <a:t> functional !!   Loads of x-rays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solidFill>
                  <a:srgbClr val="0066FF"/>
                </a:solidFill>
              </a:rPr>
              <a:t>Next run with MPPCs (reduced x-section)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solidFill>
                  <a:srgbClr val="0066FF"/>
                </a:solidFill>
              </a:rPr>
              <a:t>Use </a:t>
            </a:r>
            <a:r>
              <a:rPr lang="en-US" sz="2800" dirty="0" err="1" smtClean="0">
                <a:solidFill>
                  <a:srgbClr val="0066FF"/>
                </a:solidFill>
              </a:rPr>
              <a:t>TARGET_eval</a:t>
            </a:r>
            <a:r>
              <a:rPr lang="en-US" sz="2800" dirty="0" smtClean="0">
                <a:solidFill>
                  <a:srgbClr val="0066FF"/>
                </a:solidFill>
              </a:rPr>
              <a:t> next run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solidFill>
                  <a:srgbClr val="0066FF"/>
                </a:solidFill>
              </a:rPr>
              <a:t>Put in PIN diode as monitor (perpetual)</a:t>
            </a:r>
            <a:endParaRPr lang="en-US" sz="28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122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Adobe Acrobat Document</vt:lpstr>
      <vt:lpstr>First xRay run @ FEL 10-SEP-2010</vt:lpstr>
      <vt:lpstr>Experimental Set-up</vt:lpstr>
      <vt:lpstr>Macropulse structure</vt:lpstr>
      <vt:lpstr>Typical background (w/o foil)</vt:lpstr>
      <vt:lpstr>Typical spill (foil target in)</vt:lpstr>
      <vt:lpstr>Direct comparison</vt:lpstr>
      <vt:lpstr>Full data set (Evts 377-500)</vt:lpstr>
      <vt:lpstr>Full data set (Evts 377-500)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xRay run @ FEL 10-SEP-2010</dc:title>
  <dc:creator>WAT333PC</dc:creator>
  <cp:lastModifiedBy>WAT333PC</cp:lastModifiedBy>
  <cp:revision>8</cp:revision>
  <dcterms:created xsi:type="dcterms:W3CDTF">2006-08-16T00:00:00Z</dcterms:created>
  <dcterms:modified xsi:type="dcterms:W3CDTF">2010-09-12T00:46:10Z</dcterms:modified>
</cp:coreProperties>
</file>