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Gary Varner (IRSX delay simulations)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248399"/>
            <a:ext cx="6400800" cy="595745"/>
          </a:xfrm>
        </p:spPr>
        <p:txBody>
          <a:bodyPr/>
          <a:lstStyle/>
          <a:p>
            <a:r>
              <a:rPr lang="en-US" dirty="0" smtClean="0"/>
              <a:t>22-JUN-2020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5418" y="838200"/>
            <a:ext cx="8915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marL="342829" indent="-342829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96" indent="-28569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2764" indent="-228553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599868" indent="-228553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6974" indent="-22855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079" indent="-22855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184" indent="-22855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8289" indent="-22855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5394" indent="-22855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0000FF"/>
                </a:solidFill>
              </a:rPr>
              <a:t>Progress</a:t>
            </a:r>
            <a:endParaRPr lang="en-US" sz="2800" b="1" dirty="0" smtClean="0">
              <a:solidFill>
                <a:srgbClr val="0000FF"/>
              </a:solidFill>
            </a:endParaRPr>
          </a:p>
          <a:p>
            <a:pPr marL="742868" lvl="2" indent="-342900">
              <a:buFont typeface="Wingdings" panose="05000000000000000000" pitchFamily="2" charset="2"/>
              <a:buChar char="Ø"/>
            </a:pPr>
            <a:r>
              <a:rPr lang="en-US" sz="2000" b="1" kern="0" dirty="0" smtClean="0">
                <a:solidFill>
                  <a:srgbClr val="0000FF"/>
                </a:solidFill>
              </a:rPr>
              <a:t>Simulation of delays, including loading</a:t>
            </a:r>
            <a:endParaRPr lang="en-US" sz="2000" b="1" kern="0" dirty="0" smtClean="0">
              <a:solidFill>
                <a:srgbClr val="0000FF"/>
              </a:solidFill>
            </a:endParaRPr>
          </a:p>
          <a:p>
            <a:pPr marL="742868" lvl="2" indent="-342900">
              <a:buFont typeface="Wingdings" panose="05000000000000000000" pitchFamily="2" charset="2"/>
              <a:buChar char="Ø"/>
            </a:pPr>
            <a:r>
              <a:rPr lang="en-US" sz="2000" b="1" kern="0" dirty="0" smtClean="0">
                <a:solidFill>
                  <a:srgbClr val="0000FF"/>
                </a:solidFill>
              </a:rPr>
              <a:t>Capacitance estimate for Address Decoder</a:t>
            </a:r>
            <a:endParaRPr lang="en-US" sz="2000" b="1" kern="0" dirty="0" smtClean="0">
              <a:solidFill>
                <a:srgbClr val="0000FF"/>
              </a:solidFill>
            </a:endParaRPr>
          </a:p>
          <a:p>
            <a:pPr marL="742868" lvl="2" indent="-342900">
              <a:buFont typeface="Wingdings" panose="05000000000000000000" pitchFamily="2" charset="2"/>
              <a:buChar char="Ø"/>
            </a:pPr>
            <a:r>
              <a:rPr lang="en-US" sz="2000" b="1" kern="0" dirty="0" smtClean="0">
                <a:solidFill>
                  <a:srgbClr val="0000FF"/>
                </a:solidFill>
              </a:rPr>
              <a:t>Input to Verilog simulat</a:t>
            </a:r>
            <a:r>
              <a:rPr lang="en-US" sz="2000" b="1" kern="0" dirty="0" smtClean="0">
                <a:solidFill>
                  <a:srgbClr val="0000FF"/>
                </a:solidFill>
              </a:rPr>
              <a:t>ion (Luca/</a:t>
            </a:r>
            <a:r>
              <a:rPr lang="en-US" sz="2000" b="1" kern="0" dirty="0" err="1" smtClean="0">
                <a:solidFill>
                  <a:srgbClr val="0000FF"/>
                </a:solidFill>
              </a:rPr>
              <a:t>Nalu</a:t>
            </a:r>
            <a:r>
              <a:rPr lang="en-US" sz="2000" b="1" kern="0" dirty="0" smtClean="0">
                <a:solidFill>
                  <a:srgbClr val="0000FF"/>
                </a:solidFill>
              </a:rPr>
              <a:t>)</a:t>
            </a:r>
          </a:p>
          <a:p>
            <a:pPr marL="399968" lvl="2" indent="0">
              <a:buNone/>
            </a:pPr>
            <a:endParaRPr lang="en-US" sz="2000" b="1" kern="0" dirty="0" smtClean="0">
              <a:solidFill>
                <a:srgbClr val="0000FF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52400" y="4724400"/>
            <a:ext cx="8915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marL="342829" indent="-342829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96" indent="-28569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2764" indent="-228553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599868" indent="-228553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6974" indent="-22855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079" indent="-22855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184" indent="-22855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8289" indent="-22855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5394" indent="-22855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0000FF"/>
                </a:solidFill>
              </a:rPr>
              <a:t>Plans</a:t>
            </a:r>
            <a:endParaRPr lang="en-US" sz="2800" b="1" dirty="0" smtClean="0">
              <a:solidFill>
                <a:srgbClr val="0000FF"/>
              </a:solidFill>
            </a:endParaRPr>
          </a:p>
          <a:p>
            <a:pPr marL="742868" lvl="2" indent="-342900">
              <a:buFont typeface="Wingdings" panose="05000000000000000000" pitchFamily="2" charset="2"/>
              <a:buChar char="Ø"/>
            </a:pPr>
            <a:r>
              <a:rPr lang="en-US" sz="2000" b="1" kern="0" dirty="0" smtClean="0">
                <a:solidFill>
                  <a:srgbClr val="0000FF"/>
                </a:solidFill>
              </a:rPr>
              <a:t>Get example implementation from Luca</a:t>
            </a:r>
            <a:endParaRPr lang="en-US" sz="2000" b="1" kern="0" dirty="0" smtClean="0">
              <a:solidFill>
                <a:srgbClr val="0000FF"/>
              </a:solidFill>
            </a:endParaRPr>
          </a:p>
          <a:p>
            <a:pPr marL="742868" lvl="2" indent="-342900">
              <a:buFont typeface="Wingdings" panose="05000000000000000000" pitchFamily="2" charset="2"/>
              <a:buChar char="Ø"/>
            </a:pPr>
            <a:r>
              <a:rPr lang="en-US" sz="2000" b="1" kern="0" dirty="0" smtClean="0">
                <a:solidFill>
                  <a:srgbClr val="0000FF"/>
                </a:solidFill>
              </a:rPr>
              <a:t>Study and try to apply</a:t>
            </a:r>
            <a:endParaRPr lang="en-US" sz="2000" b="1" kern="0" dirty="0" smtClean="0">
              <a:solidFill>
                <a:srgbClr val="0000FF"/>
              </a:solidFill>
            </a:endParaRPr>
          </a:p>
          <a:p>
            <a:pPr marL="742868" lvl="2" indent="-342900">
              <a:buFont typeface="Wingdings" panose="05000000000000000000" pitchFamily="2" charset="2"/>
              <a:buChar char="Ø"/>
            </a:pPr>
            <a:r>
              <a:rPr lang="en-US" sz="2000" b="1" kern="0" dirty="0" smtClean="0">
                <a:solidFill>
                  <a:srgbClr val="0000FF"/>
                </a:solidFill>
              </a:rPr>
              <a:t>Compare with IRSX measurements </a:t>
            </a:r>
            <a:r>
              <a:rPr lang="en-US" sz="2000" b="1" kern="0" dirty="0" smtClean="0">
                <a:solidFill>
                  <a:srgbClr val="0000FF"/>
                </a:solidFill>
              </a:rPr>
              <a:t>(Oskar)</a:t>
            </a:r>
          </a:p>
          <a:p>
            <a:pPr marL="399968" lvl="2" indent="0">
              <a:buNone/>
            </a:pPr>
            <a:endParaRPr lang="en-US" sz="2000" b="1" kern="0" dirty="0" smtClean="0">
              <a:solidFill>
                <a:srgbClr val="0000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914401"/>
            <a:ext cx="3512127" cy="267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1" y="2819400"/>
            <a:ext cx="5295900" cy="1670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8082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45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Gary Varner (IRSX delay simulations)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Gary Varner (IRSX delays) </dc:title>
  <dc:creator>gsv</dc:creator>
  <cp:lastModifiedBy>gsv</cp:lastModifiedBy>
  <cp:revision>3</cp:revision>
  <dcterms:created xsi:type="dcterms:W3CDTF">2006-08-16T00:00:00Z</dcterms:created>
  <dcterms:modified xsi:type="dcterms:W3CDTF">2020-06-23T03:28:26Z</dcterms:modified>
</cp:coreProperties>
</file>