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2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3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1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9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4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7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2402"/>
          </a:xfrm>
        </p:spPr>
        <p:txBody>
          <a:bodyPr>
            <a:noAutofit/>
          </a:bodyPr>
          <a:lstStyle/>
          <a:p>
            <a:r>
              <a:rPr lang="en-US" sz="2800" dirty="0" smtClean="0"/>
              <a:t>strip detector with </a:t>
            </a:r>
            <a:r>
              <a:rPr lang="en-US" sz="2800" dirty="0" smtClean="0"/>
              <a:t>surrounding </a:t>
            </a:r>
            <a:r>
              <a:rPr lang="en-US" sz="2800" dirty="0" err="1" smtClean="0"/>
              <a:t>guardring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Dimension Details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0616" y="5682664"/>
            <a:ext cx="822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40178" y="5870000"/>
            <a:ext cx="3956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6750um (active edge boundaries)</a:t>
            </a:r>
          </a:p>
          <a:p>
            <a:r>
              <a:rPr lang="en-US" dirty="0" smtClean="0"/>
              <a:t>6500um active width (130strips x 50um)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554901" y="2428309"/>
            <a:ext cx="0" cy="30401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71103" y="1969183"/>
            <a:ext cx="275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Entrance window for x-rays</a:t>
            </a:r>
            <a:endParaRPr lang="en-US" dirty="0"/>
          </a:p>
        </p:txBody>
      </p:sp>
      <p:pic>
        <p:nvPicPr>
          <p:cNvPr id="5" name="Content Placeholder 4" descr="Screen Shot 2016-03-17 at 9.47.4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310" b="-24310"/>
          <a:stretch>
            <a:fillRect/>
          </a:stretch>
        </p:blipFill>
        <p:spPr>
          <a:xfrm>
            <a:off x="137488" y="1715647"/>
            <a:ext cx="8229600" cy="4525963"/>
          </a:xfrm>
        </p:spPr>
      </p:pic>
      <p:sp>
        <p:nvSpPr>
          <p:cNvPr id="14" name="TextBox 13"/>
          <p:cNvSpPr txBox="1"/>
          <p:nvPr/>
        </p:nvSpPr>
        <p:spPr>
          <a:xfrm>
            <a:off x="8229600" y="3283887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2415um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3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133"/>
          </a:xfrm>
        </p:spPr>
        <p:txBody>
          <a:bodyPr>
            <a:noAutofit/>
          </a:bodyPr>
          <a:lstStyle/>
          <a:p>
            <a:r>
              <a:rPr lang="en-US" sz="3200" dirty="0" smtClean="0"/>
              <a:t>Pad </a:t>
            </a:r>
            <a:r>
              <a:rPr lang="en-US" sz="3200" dirty="0" smtClean="0"/>
              <a:t>layout for </a:t>
            </a:r>
            <a:r>
              <a:rPr lang="en-US" sz="3200" dirty="0" smtClean="0"/>
              <a:t>strip </a:t>
            </a:r>
            <a:r>
              <a:rPr lang="en-US" sz="3200" dirty="0" smtClean="0"/>
              <a:t>detector w/surrounding Guard Ring </a:t>
            </a:r>
            <a:endParaRPr lang="en-US" sz="3200" dirty="0"/>
          </a:p>
        </p:txBody>
      </p:sp>
      <p:pic>
        <p:nvPicPr>
          <p:cNvPr id="4" name="Content Placeholder 3" descr="Screen Shot 2016-03-17 at 9.44.13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4" r="-1210"/>
          <a:stretch/>
        </p:blipFill>
        <p:spPr>
          <a:xfrm>
            <a:off x="1146761" y="1600200"/>
            <a:ext cx="6829416" cy="4525963"/>
          </a:xfrm>
        </p:spPr>
      </p:pic>
      <p:sp>
        <p:nvSpPr>
          <p:cNvPr id="5" name="TextBox 4"/>
          <p:cNvSpPr txBox="1"/>
          <p:nvPr/>
        </p:nvSpPr>
        <p:spPr>
          <a:xfrm>
            <a:off x="1475355" y="6226471"/>
            <a:ext cx="7315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contact: opening 196um x 46um, both left and right bottom corner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693450" y="5830703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85286" y="3145857"/>
            <a:ext cx="175759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Pad opening: 32umx192um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926918" y="3655999"/>
            <a:ext cx="485831" cy="51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2101927"/>
            <a:ext cx="148095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Guard ring </a:t>
            </a:r>
          </a:p>
          <a:p>
            <a:r>
              <a:rPr lang="en-US" dirty="0" smtClean="0"/>
              <a:t>Pad opening</a:t>
            </a:r>
          </a:p>
          <a:p>
            <a:r>
              <a:rPr lang="en-US" dirty="0" smtClean="0"/>
              <a:t>32umx192um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67659" y="3145857"/>
            <a:ext cx="442154" cy="4057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01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section of GR device</a:t>
            </a:r>
            <a:br>
              <a:rPr lang="en-US" dirty="0" smtClean="0"/>
            </a:br>
            <a:r>
              <a:rPr lang="en-US" dirty="0" smtClean="0"/>
              <a:t>Active device on support substrate</a:t>
            </a:r>
            <a:endParaRPr lang="en-US" dirty="0"/>
          </a:p>
        </p:txBody>
      </p:sp>
      <p:pic>
        <p:nvPicPr>
          <p:cNvPr id="4" name="Content Placeholder 4" descr="Screen Shot 2016-06-15 at 1.47.3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4" b="-1514"/>
          <a:stretch/>
        </p:blipFill>
        <p:spPr>
          <a:xfrm>
            <a:off x="339361" y="1859353"/>
            <a:ext cx="5055059" cy="1890118"/>
          </a:xfrm>
        </p:spPr>
      </p:pic>
      <p:cxnSp>
        <p:nvCxnSpPr>
          <p:cNvPr id="6" name="Straight Connector 5"/>
          <p:cNvCxnSpPr/>
          <p:nvPr/>
        </p:nvCxnSpPr>
        <p:spPr>
          <a:xfrm>
            <a:off x="2801955" y="1597472"/>
            <a:ext cx="0" cy="2474772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673374" y="1859354"/>
            <a:ext cx="0" cy="1890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3374" y="271493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2415um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89840" y="4294843"/>
            <a:ext cx="3508991" cy="3011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Active device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783949" y="4596005"/>
            <a:ext cx="4294587" cy="12308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 substrate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825636" y="4294843"/>
            <a:ext cx="0" cy="301162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73230" y="4068650"/>
            <a:ext cx="125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</a:rPr>
              <a:t>75um</a:t>
            </a:r>
          </a:p>
          <a:p>
            <a:r>
              <a:rPr lang="en-US" sz="1400" dirty="0" smtClean="0">
                <a:solidFill>
                  <a:srgbClr val="FF6600"/>
                </a:solidFill>
              </a:rPr>
              <a:t>(plasma diced)</a:t>
            </a:r>
            <a:endParaRPr lang="en-US" sz="1400" dirty="0">
              <a:solidFill>
                <a:srgbClr val="FF66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30183" y="4591870"/>
            <a:ext cx="0" cy="13224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08357" y="4776484"/>
            <a:ext cx="11783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300um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(wafer-saw)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6605" y="392551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2415um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70424" y="4220142"/>
            <a:ext cx="3508992" cy="0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2" idx="1"/>
          </p:cNvCxnSpPr>
          <p:nvPr/>
        </p:nvCxnSpPr>
        <p:spPr>
          <a:xfrm flipV="1">
            <a:off x="3783949" y="4445425"/>
            <a:ext cx="405891" cy="186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05360" y="4294843"/>
            <a:ext cx="1253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50um-100um?</a:t>
            </a:r>
            <a:endParaRPr lang="en-US" sz="14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831555" y="3904324"/>
            <a:ext cx="537383" cy="200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56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strip detector with surrounding guardring Dimension Details</vt:lpstr>
      <vt:lpstr>Pad layout for strip detector w/surrounding Guard Ring </vt:lpstr>
      <vt:lpstr>Cross section of GR device Active device on support substrate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SLAC</dc:creator>
  <cp:lastModifiedBy>SLAC</cp:lastModifiedBy>
  <cp:revision>5</cp:revision>
  <dcterms:created xsi:type="dcterms:W3CDTF">2016-03-14T16:30:51Z</dcterms:created>
  <dcterms:modified xsi:type="dcterms:W3CDTF">2016-06-16T01:01:47Z</dcterms:modified>
</cp:coreProperties>
</file>