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02" autoAdjust="0"/>
  </p:normalViewPr>
  <p:slideViewPr>
    <p:cSldViewPr snapToGrid="0" snapToObjects="1">
      <p:cViewPr>
        <p:scale>
          <a:sx n="150" d="100"/>
          <a:sy n="150" d="100"/>
        </p:scale>
        <p:origin x="336" y="1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0E2D-278F-E947-84C3-6B9687ED51AB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585-054A-7447-BA26-358744EDC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6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0E2D-278F-E947-84C3-6B9687ED51AB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585-054A-7447-BA26-358744EDC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0E2D-278F-E947-84C3-6B9687ED51AB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585-054A-7447-BA26-358744EDC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68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0E2D-278F-E947-84C3-6B9687ED51AB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585-054A-7447-BA26-358744EDC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2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0E2D-278F-E947-84C3-6B9687ED51AB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585-054A-7447-BA26-358744EDC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43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0E2D-278F-E947-84C3-6B9687ED51AB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585-054A-7447-BA26-358744EDC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425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0E2D-278F-E947-84C3-6B9687ED51AB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585-054A-7447-BA26-358744EDC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41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0E2D-278F-E947-84C3-6B9687ED51AB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585-054A-7447-BA26-358744EDC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72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0E2D-278F-E947-84C3-6B9687ED51AB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585-054A-7447-BA26-358744EDC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767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0E2D-278F-E947-84C3-6B9687ED51AB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585-054A-7447-BA26-358744EDC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657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0E2D-278F-E947-84C3-6B9687ED51AB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9A585-054A-7447-BA26-358744EDC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6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A0E2D-278F-E947-84C3-6B9687ED51AB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9A585-054A-7447-BA26-358744EDC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776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ot2_m1_w8_kekb_2nd_device.bmp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43" r="-255" b="4557"/>
          <a:stretch/>
        </p:blipFill>
        <p:spPr>
          <a:xfrm>
            <a:off x="-73467" y="1018138"/>
            <a:ext cx="4850949" cy="308590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03164" cy="743500"/>
          </a:xfrm>
        </p:spPr>
        <p:txBody>
          <a:bodyPr>
            <a:noAutofit/>
          </a:bodyPr>
          <a:lstStyle/>
          <a:p>
            <a:r>
              <a:rPr lang="en-US" sz="1800" dirty="0" err="1" smtClean="0"/>
              <a:t>Kekb</a:t>
            </a:r>
            <a:r>
              <a:rPr lang="en-US" sz="1800" dirty="0" smtClean="0"/>
              <a:t> strip detector: guard ring and middle pixel biased: both devices from top of wafer. Note: actual pixel leakage will be much lower with all pixels biased </a:t>
            </a:r>
            <a:endParaRPr lang="en-US" sz="1800" dirty="0"/>
          </a:p>
        </p:txBody>
      </p:sp>
      <p:pic>
        <p:nvPicPr>
          <p:cNvPr id="6" name="Picture 5" descr="lot2_m1_w8_kekb_top_device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986" y="3442776"/>
            <a:ext cx="4970014" cy="34152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81602" y="2764785"/>
            <a:ext cx="30326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Detector with “full” guard ring</a:t>
            </a:r>
          </a:p>
          <a:p>
            <a:r>
              <a:rPr lang="en-US" dirty="0" smtClean="0"/>
              <a:t>&lt;1nA pixel leakage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53766" y="5319646"/>
            <a:ext cx="3392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Detector with “3-sides” guard ring</a:t>
            </a:r>
          </a:p>
          <a:p>
            <a:r>
              <a:rPr lang="en-US" dirty="0" smtClean="0"/>
              <a:t>~3nA pixel leakage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953766" y="1585571"/>
            <a:ext cx="34583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Blue</a:t>
            </a:r>
            <a:r>
              <a:rPr lang="en-US" dirty="0" smtClean="0"/>
              <a:t> is guard ring current (left axis)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Red </a:t>
            </a:r>
            <a:r>
              <a:rPr lang="en-US" dirty="0" smtClean="0"/>
              <a:t>is pixel current (right axis)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78117" y="3934764"/>
            <a:ext cx="2053968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/>
              <a:t>Edge/backside voltage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817024" y="509647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450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72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Kekb strip detector: guard ring and middle pixel biased: both devices from top of wafer. Note: actual pixel leakage will be much lower with all pixels biased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Tixel w/Guard ring: Guard Ring and corner Pixel Biased</dc:title>
  <dc:creator>SLAC</dc:creator>
  <cp:lastModifiedBy>IDLAB</cp:lastModifiedBy>
  <cp:revision>8</cp:revision>
  <dcterms:created xsi:type="dcterms:W3CDTF">2016-03-03T17:58:43Z</dcterms:created>
  <dcterms:modified xsi:type="dcterms:W3CDTF">2016-03-11T01:00:07Z</dcterms:modified>
</cp:coreProperties>
</file>