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2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8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0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4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2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7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5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9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4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2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0B3AD-AF96-9E46-94CA-5E4BF6BA0986}" type="datetimeFigureOut">
              <a:rPr lang="en-US" smtClean="0"/>
              <a:t>6/15/16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D70EF-BA28-CD46-8309-2545321D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6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Active Edge Strip Detector Dark Current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J. </a:t>
            </a:r>
            <a:r>
              <a:rPr lang="en-US" dirty="0" err="1" smtClean="0"/>
              <a:t>Hasi</a:t>
            </a:r>
            <a:r>
              <a:rPr lang="en-US" dirty="0" smtClean="0"/>
              <a:t> and J. Segal 6/15/16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0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Screen Shot 2016-06-15 at 1.47.1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10" r="-1306"/>
          <a:stretch/>
        </p:blipFill>
        <p:spPr>
          <a:xfrm>
            <a:off x="1257260" y="1187194"/>
            <a:ext cx="5983309" cy="4938970"/>
          </a:xfrm>
        </p:spPr>
      </p:pic>
      <p:sp>
        <p:nvSpPr>
          <p:cNvPr id="6" name="TextBox 5"/>
          <p:cNvSpPr txBox="1"/>
          <p:nvPr/>
        </p:nvSpPr>
        <p:spPr>
          <a:xfrm>
            <a:off x="1257260" y="622142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Backside </a:t>
            </a:r>
            <a:r>
              <a:rPr lang="en-US" dirty="0" smtClean="0"/>
              <a:t>contact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5355" y="5825658"/>
            <a:ext cx="282242" cy="545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35044" y="3309542"/>
            <a:ext cx="175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Pixel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465908" y="3553268"/>
            <a:ext cx="485831" cy="513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3993" y="4856700"/>
            <a:ext cx="115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Guard ring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020496" y="4453877"/>
            <a:ext cx="1414849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33222" y="274638"/>
            <a:ext cx="7646459" cy="392402"/>
          </a:xfrm>
        </p:spPr>
        <p:txBody>
          <a:bodyPr>
            <a:noAutofit/>
          </a:bodyPr>
          <a:lstStyle/>
          <a:p>
            <a:r>
              <a:rPr lang="en-US" sz="2800" dirty="0" smtClean="0"/>
              <a:t>Old baseline </a:t>
            </a:r>
            <a:r>
              <a:rPr lang="en-US" sz="2800" dirty="0" smtClean="0"/>
              <a:t>strip </a:t>
            </a:r>
            <a:r>
              <a:rPr lang="en-US" sz="2800" dirty="0" smtClean="0"/>
              <a:t>detector: No guard ring at entrance window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067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 descr="lot2_w3_keka_site1_2nd.bmp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98" r="-12475"/>
          <a:stretch/>
        </p:blipFill>
        <p:spPr>
          <a:xfrm>
            <a:off x="261864" y="1644026"/>
            <a:ext cx="7796459" cy="45259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baseline Strip Detector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04754" y="2933063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Guard ring current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5222" y="5800657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Backside bias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1904922" y="3117729"/>
            <a:ext cx="1099832" cy="2483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73822" y="4294843"/>
            <a:ext cx="198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Single pixel current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23846" y="4818604"/>
            <a:ext cx="1973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40569" y="2296694"/>
            <a:ext cx="1903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Pixel current will be lower when all pixels are biased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1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502" y="274638"/>
            <a:ext cx="7528620" cy="7336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Old Baseline w/extra distance for stacking</a:t>
            </a:r>
            <a:endParaRPr lang="en-US" dirty="0"/>
          </a:p>
        </p:txBody>
      </p:sp>
      <p:pic>
        <p:nvPicPr>
          <p:cNvPr id="6" name="Content Placeholder 5" descr="Screen Shot 2016-06-15 at 1.50.5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426"/>
          <a:stretch/>
        </p:blipFill>
        <p:spPr>
          <a:xfrm>
            <a:off x="1910551" y="1600200"/>
            <a:ext cx="5316924" cy="4525963"/>
          </a:xfrm>
        </p:spPr>
      </p:pic>
      <p:cxnSp>
        <p:nvCxnSpPr>
          <p:cNvPr id="8" name="Straight Arrow Connector 7"/>
          <p:cNvCxnSpPr/>
          <p:nvPr/>
        </p:nvCxnSpPr>
        <p:spPr>
          <a:xfrm flipV="1">
            <a:off x="1926745" y="5676358"/>
            <a:ext cx="282242" cy="545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322726" y="4468877"/>
            <a:ext cx="1414849" cy="3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27475" y="2487866"/>
            <a:ext cx="137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 350um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004890" y="2857198"/>
            <a:ext cx="510637" cy="468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57260" y="622142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Backside </a:t>
            </a:r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35044" y="3309542"/>
            <a:ext cx="1757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Pixel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3993" y="4856700"/>
            <a:ext cx="115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Guard ring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057263" y="3678874"/>
            <a:ext cx="510637" cy="468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79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Extra-distance Strip Detector</a:t>
            </a:r>
            <a:endParaRPr lang="en-US" dirty="0"/>
          </a:p>
        </p:txBody>
      </p:sp>
      <p:pic>
        <p:nvPicPr>
          <p:cNvPr id="6" name="Content Placeholder 5" descr="lot2_w3_kekc_site1_2nd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74" r="-12474"/>
          <a:stretch>
            <a:fillRect/>
          </a:stretch>
        </p:blipFill>
        <p:spPr>
          <a:xfrm>
            <a:off x="0" y="1600200"/>
            <a:ext cx="8229600" cy="4525963"/>
          </a:xfrm>
        </p:spPr>
      </p:pic>
      <p:sp>
        <p:nvSpPr>
          <p:cNvPr id="7" name="TextBox 6"/>
          <p:cNvSpPr txBox="1"/>
          <p:nvPr/>
        </p:nvSpPr>
        <p:spPr>
          <a:xfrm>
            <a:off x="3004754" y="2933063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Guard ring current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14414" y="3303744"/>
            <a:ext cx="1099832" cy="2483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73822" y="4294843"/>
            <a:ext cx="198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Single pixel current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23846" y="4818604"/>
            <a:ext cx="1973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40569" y="2296694"/>
            <a:ext cx="1903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Pixel current will be lower when all pixels are biased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95222" y="5800657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Backside bias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Guard Ring Surrounding Strip Detector</a:t>
            </a:r>
            <a:endParaRPr lang="en-US" dirty="0"/>
          </a:p>
        </p:txBody>
      </p:sp>
      <p:pic>
        <p:nvPicPr>
          <p:cNvPr id="4" name="Content Placeholder 3" descr="lot2_w3_kekb_site1_2nd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74" r="-12474"/>
          <a:stretch>
            <a:fillRect/>
          </a:stretch>
        </p:blipFill>
        <p:spPr>
          <a:xfrm>
            <a:off x="109046" y="1600200"/>
            <a:ext cx="8229600" cy="4525963"/>
          </a:xfrm>
        </p:spPr>
      </p:pic>
      <p:sp>
        <p:nvSpPr>
          <p:cNvPr id="5" name="TextBox 4"/>
          <p:cNvSpPr txBox="1"/>
          <p:nvPr/>
        </p:nvSpPr>
        <p:spPr>
          <a:xfrm>
            <a:off x="3004754" y="2933063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Guard ring current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14414" y="3289975"/>
            <a:ext cx="1099832" cy="2483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73822" y="4294843"/>
            <a:ext cx="198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Single pixel current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223846" y="4818604"/>
            <a:ext cx="1973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40569" y="2296694"/>
            <a:ext cx="1903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Pixel current will be lower when all pixels are biased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95222" y="5800657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Backside bias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608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118</Words>
  <Application>Microsoft Macintosh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Active Edge Strip Detector Dark Current Results</vt:lpstr>
      <vt:lpstr>Old baseline strip detector: No guard ring at entrance window</vt:lpstr>
      <vt:lpstr>Old baseline Strip Detector</vt:lpstr>
      <vt:lpstr>Old Baseline w/extra distance for stacking</vt:lpstr>
      <vt:lpstr>Extra-distance Strip Detector</vt:lpstr>
      <vt:lpstr>Guard Ring Surrounding Strip Detector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SLAC</dc:creator>
  <cp:lastModifiedBy>SLAC</cp:lastModifiedBy>
  <cp:revision>3</cp:revision>
  <dcterms:created xsi:type="dcterms:W3CDTF">2016-06-16T00:05:20Z</dcterms:created>
  <dcterms:modified xsi:type="dcterms:W3CDTF">2016-06-16T01:00:18Z</dcterms:modified>
</cp:coreProperties>
</file>