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2FE6B-879C-4B37-B33C-F2A131F73D9D}" type="datetimeFigureOut">
              <a:rPr kumimoji="1" lang="ja-JP" altLang="en-US" smtClean="0"/>
              <a:t>2013/10/2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2241D-360D-4B04-8995-0A53D27A6D3A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mtClean="0"/>
              <a:t>X-ray spectra </a:t>
            </a:r>
            <a:r>
              <a:rPr kumimoji="1" lang="en-US" altLang="ja-JP" dirty="0" smtClean="0"/>
              <a:t>for different mask substrate types and </a:t>
            </a:r>
            <a:r>
              <a:rPr kumimoji="1" lang="en-US" altLang="ja-JP" smtClean="0"/>
              <a:t>gold thicknesses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J.W. Flanagan</a:t>
            </a:r>
          </a:p>
          <a:p>
            <a:r>
              <a:rPr lang="en-US" altLang="ja-JP" dirty="0" smtClean="0"/>
              <a:t>XDET Mtg.</a:t>
            </a:r>
          </a:p>
          <a:p>
            <a:r>
              <a:rPr kumimoji="1" lang="en-US" altLang="ja-JP" dirty="0" smtClean="0"/>
              <a:t>2013.10.3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HER</a:t>
            </a:r>
            <a:endParaRPr kumimoji="1" lang="ja-JP" altLang="en-US" dirty="0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Power incident on face of detector</a:t>
            </a:r>
            <a:endParaRPr kumimoji="1" lang="ja-JP" altLang="en-US" dirty="0"/>
          </a:p>
        </p:txBody>
      </p:sp>
      <p:pic>
        <p:nvPicPr>
          <p:cNvPr id="7" name="コンテンツ プレースホルダ 6" descr="pwr_her_incident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10" name="テキスト プレースホルダ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Power absorbed in 2 mm-deep Si detector</a:t>
            </a:r>
            <a:endParaRPr kumimoji="1" lang="ja-JP" altLang="en-US" dirty="0"/>
          </a:p>
        </p:txBody>
      </p:sp>
      <p:pic>
        <p:nvPicPr>
          <p:cNvPr id="8" name="コンテンツ プレースホルダ 7" descr="pwr_her_absorbed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634853"/>
            <a:ext cx="4041774" cy="3031331"/>
          </a:xfrm>
        </p:spPr>
      </p:pic>
      <p:sp>
        <p:nvSpPr>
          <p:cNvPr id="11" name="テキスト ボックス 10"/>
          <p:cNvSpPr txBox="1"/>
          <p:nvPr/>
        </p:nvSpPr>
        <p:spPr>
          <a:xfrm>
            <a:off x="3059832" y="5877272"/>
            <a:ext cx="3391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Also assume 1.42 cm of Be in path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L</a:t>
            </a:r>
            <a:r>
              <a:rPr kumimoji="1" lang="en-US" altLang="ja-JP" dirty="0" smtClean="0"/>
              <a:t>ER</a:t>
            </a:r>
            <a:endParaRPr kumimoji="1" lang="ja-JP" altLang="en-US" dirty="0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Power incident on face of detector</a:t>
            </a:r>
            <a:endParaRPr kumimoji="1" lang="ja-JP" altLang="en-US" dirty="0"/>
          </a:p>
        </p:txBody>
      </p:sp>
      <p:pic>
        <p:nvPicPr>
          <p:cNvPr id="7" name="コンテンツ プレースホルダ 6" descr="pwr_her_incident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635448"/>
            <a:ext cx="4040188" cy="3030141"/>
          </a:xfrm>
        </p:spPr>
      </p:pic>
      <p:sp>
        <p:nvSpPr>
          <p:cNvPr id="10" name="テキスト プレースホルダ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Power absorbed in 2 mm-deep Si detector</a:t>
            </a:r>
            <a:endParaRPr kumimoji="1" lang="ja-JP" altLang="en-US" dirty="0"/>
          </a:p>
        </p:txBody>
      </p:sp>
      <p:pic>
        <p:nvPicPr>
          <p:cNvPr id="8" name="コンテンツ プレースホルダ 7" descr="pwr_her_absorbed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2634853"/>
            <a:ext cx="4041774" cy="3031331"/>
          </a:xfrm>
        </p:spPr>
      </p:pic>
      <p:sp>
        <p:nvSpPr>
          <p:cNvPr id="11" name="テキスト ボックス 10"/>
          <p:cNvSpPr txBox="1"/>
          <p:nvPr/>
        </p:nvSpPr>
        <p:spPr>
          <a:xfrm>
            <a:off x="3059832" y="5877272"/>
            <a:ext cx="33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Also assume 200 </a:t>
            </a:r>
            <a:r>
              <a:rPr lang="en-US" altLang="ja-JP" dirty="0"/>
              <a:t>u</a:t>
            </a:r>
            <a:r>
              <a:rPr kumimoji="1" lang="en-US" altLang="ja-JP" dirty="0" smtClean="0"/>
              <a:t>m of Be in path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61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X-ray spectra for different mask substrate types and gold thicknesses</vt:lpstr>
      <vt:lpstr>HER</vt:lpstr>
      <vt:lpstr>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X-ray spectra for different mask substrate types and gold thicknesses</dc:title>
  <dc:creator>John Flanagan</dc:creator>
  <cp:lastModifiedBy>John Flanagan</cp:lastModifiedBy>
  <cp:revision>1</cp:revision>
  <dcterms:created xsi:type="dcterms:W3CDTF">2013-10-02T11:59:23Z</dcterms:created>
  <dcterms:modified xsi:type="dcterms:W3CDTF">2013-10-02T12:17:31Z</dcterms:modified>
</cp:coreProperties>
</file>