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ADB66-77DF-4317-B124-73728B295E0F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99ED4-79F2-4151-B2A1-E41034FD0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38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ED4E-DD07-41F3-AD63-20099DD0C372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5CB1-3E91-41D0-869B-61C8A84BC450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1573-8FA9-4862-8EAD-D21356512EEF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0651-9394-49E4-A1C8-F17E4BE1C2D4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5AB9-0FC7-4DB4-AEBA-A8C373656B0A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7B1FF-D02C-46BD-A77E-F56597CD6893}" type="datetime1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B7A2-106D-4722-A57E-00AC2C944AD9}" type="datetime1">
              <a:rPr lang="en-US" smtClean="0"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6B99-4148-47FC-BCEE-94689C82DA47}" type="datetime1">
              <a:rPr lang="en-US" smtClean="0"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C3B1-6B74-4C46-BDEA-793DA82B69D8}" type="datetime1">
              <a:rPr lang="en-US" smtClean="0"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A2EE-1E7F-4BC3-9F8D-048FC4111FBD}" type="datetime1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B01AE-9D7F-4827-9B73-E395B6FF0AD2}" type="datetime1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30836-8C0B-4BBF-BDB8-1CEE63700F67}" type="datetime1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1"/>
            <a:ext cx="8610600" cy="976662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Overview of KLM Crate Utilization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94" y="1052862"/>
            <a:ext cx="8763000" cy="5578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86300" y="909935"/>
            <a:ext cx="4381499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Belle Crate Configuration shown</a:t>
            </a:r>
          </a:p>
          <a:p>
            <a:r>
              <a:rPr lang="en-US" dirty="0" smtClean="0"/>
              <a:t>Plan is to re-use locations, but with the following changes:</a:t>
            </a:r>
          </a:p>
          <a:p>
            <a:endParaRPr lang="en-US" dirty="0"/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err="1" smtClean="0">
                <a:solidFill>
                  <a:srgbClr val="FF0000"/>
                </a:solidFill>
              </a:rPr>
              <a:t>endcap</a:t>
            </a:r>
            <a:r>
              <a:rPr lang="en-US" dirty="0" smtClean="0">
                <a:solidFill>
                  <a:srgbClr val="FF0000"/>
                </a:solidFill>
              </a:rPr>
              <a:t> 6U crates are removed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8</a:t>
            </a:r>
            <a:r>
              <a:rPr lang="en-US" dirty="0" smtClean="0">
                <a:solidFill>
                  <a:srgbClr val="0000FF"/>
                </a:solidFill>
              </a:rPr>
              <a:t> new 9U (COPPER) crates for </a:t>
            </a:r>
            <a:r>
              <a:rPr lang="en-US" dirty="0" err="1" smtClean="0">
                <a:solidFill>
                  <a:srgbClr val="0000FF"/>
                </a:solidFill>
              </a:rPr>
              <a:t>endcap</a:t>
            </a:r>
            <a:r>
              <a:rPr lang="en-US" dirty="0" smtClean="0">
                <a:solidFill>
                  <a:srgbClr val="0000FF"/>
                </a:solidFill>
              </a:rPr>
              <a:t> are installed (4x each end, 2x each door)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4</a:t>
            </a:r>
            <a:r>
              <a:rPr lang="en-US" dirty="0" smtClean="0">
                <a:solidFill>
                  <a:srgbClr val="0000FF"/>
                </a:solidFill>
              </a:rPr>
              <a:t> new 9U (COPPER) crates for barrel </a:t>
            </a:r>
            <a:r>
              <a:rPr lang="en-US" dirty="0" err="1" smtClean="0">
                <a:solidFill>
                  <a:srgbClr val="0000FF"/>
                </a:solidFill>
              </a:rPr>
              <a:t>scint</a:t>
            </a:r>
            <a:r>
              <a:rPr lang="en-US" dirty="0" smtClean="0">
                <a:solidFill>
                  <a:srgbClr val="0000FF"/>
                </a:solidFill>
              </a:rPr>
              <a:t> are installed (BF4, BF0, BB4, BB0)</a:t>
            </a:r>
          </a:p>
          <a:p>
            <a:pPr marL="342900" indent="-342900">
              <a:buAutoNum type="arabicParenR"/>
            </a:pPr>
            <a:r>
              <a:rPr lang="en-US" b="1" dirty="0" smtClean="0">
                <a:solidFill>
                  <a:srgbClr val="00B050"/>
                </a:solidFill>
              </a:rPr>
              <a:t>ARICH and TOP FTSW located in 8 crates (BF0 .. BF7) and (BB0 .. BB7) respectively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43200" y="1676400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690248" y="474617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552700" y="4021737"/>
            <a:ext cx="495300" cy="5775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828800" y="3596585"/>
            <a:ext cx="495300" cy="5775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219200" y="16764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686300" y="4174137"/>
            <a:ext cx="609600" cy="2887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248400" y="4318525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295900" y="4672311"/>
            <a:ext cx="571500" cy="737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8600" y="1981200"/>
            <a:ext cx="571500" cy="737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752600" y="1981199"/>
            <a:ext cx="571500" cy="737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562100" y="4876800"/>
            <a:ext cx="1181100" cy="822176"/>
          </a:xfrm>
          <a:prstGeom prst="straightConnector1">
            <a:avLst/>
          </a:prstGeom>
          <a:ln w="69850"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1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Forward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err="1" smtClean="0">
                <a:solidFill>
                  <a:srgbClr val="0000FF"/>
                </a:solidFill>
              </a:rPr>
              <a:t>Endcap</a:t>
            </a:r>
            <a:r>
              <a:rPr lang="en-US" dirty="0" smtClean="0">
                <a:solidFill>
                  <a:srgbClr val="0000FF"/>
                </a:solidFill>
              </a:rPr>
              <a:t> (Scintillator) KLM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799" y="6356350"/>
            <a:ext cx="734111" cy="365125"/>
          </a:xfrm>
        </p:spPr>
        <p:txBody>
          <a:bodyPr/>
          <a:lstStyle/>
          <a:p>
            <a:fld id="{B6F15528-21DE-4FAA-801E-634DDDAF4B2B}" type="slidenum">
              <a:rPr lang="en-US" sz="2000" b="1" smtClean="0">
                <a:solidFill>
                  <a:schemeClr val="tx1"/>
                </a:solidFill>
              </a:rPr>
              <a:pPr/>
              <a:t>2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5337"/>
            <a:ext cx="9144000" cy="382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0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1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Backward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err="1" smtClean="0">
                <a:solidFill>
                  <a:srgbClr val="0000FF"/>
                </a:solidFill>
              </a:rPr>
              <a:t>Endcap</a:t>
            </a:r>
            <a:r>
              <a:rPr lang="en-US" dirty="0" smtClean="0">
                <a:solidFill>
                  <a:srgbClr val="0000FF"/>
                </a:solidFill>
              </a:rPr>
              <a:t> (Scintillator) KLM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799" y="6356350"/>
            <a:ext cx="734111" cy="365125"/>
          </a:xfrm>
        </p:spPr>
        <p:txBody>
          <a:bodyPr/>
          <a:lstStyle/>
          <a:p>
            <a:fld id="{B6F15528-21DE-4FAA-801E-634DDDAF4B2B}" type="slidenum">
              <a:rPr lang="en-US" sz="2000" b="1" smtClean="0">
                <a:solidFill>
                  <a:schemeClr val="tx1"/>
                </a:solidFill>
              </a:rPr>
              <a:pPr/>
              <a:t>3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9980"/>
            <a:ext cx="9144000" cy="377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7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5930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1"/>
            <a:ext cx="8610600" cy="81243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Forward Barrel KLM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799" y="6356350"/>
            <a:ext cx="734111" cy="365125"/>
          </a:xfrm>
        </p:spPr>
        <p:txBody>
          <a:bodyPr/>
          <a:lstStyle/>
          <a:p>
            <a:fld id="{B6F15528-21DE-4FAA-801E-634DDDAF4B2B}" type="slidenum">
              <a:rPr lang="en-US" sz="2000" b="1" smtClean="0">
                <a:solidFill>
                  <a:schemeClr val="tx1"/>
                </a:solidFill>
              </a:rPr>
              <a:pPr/>
              <a:t>4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675046"/>
            <a:ext cx="117769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Octant BF2_left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62800" y="2711525"/>
            <a:ext cx="12640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Octant BF2_right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8501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1285"/>
            <a:ext cx="9144000" cy="6097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771"/>
            <a:ext cx="8610600" cy="74022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Backward Barrel KLM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799" y="6356350"/>
            <a:ext cx="734111" cy="365125"/>
          </a:xfrm>
        </p:spPr>
        <p:txBody>
          <a:bodyPr/>
          <a:lstStyle/>
          <a:p>
            <a:fld id="{B6F15528-21DE-4FAA-801E-634DDDAF4B2B}" type="slidenum">
              <a:rPr lang="en-US" sz="2000" b="1" smtClean="0">
                <a:solidFill>
                  <a:schemeClr val="tx1"/>
                </a:solidFill>
              </a:rPr>
              <a:pPr/>
              <a:t>5</a:t>
            </a:fld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607312"/>
            <a:ext cx="119372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Octant BB2_left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598635"/>
            <a:ext cx="12800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Octant BB2_right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099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109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Overview of KLM Crate Utilization</vt:lpstr>
      <vt:lpstr>Forward Endcap (Scintillator) KLM</vt:lpstr>
      <vt:lpstr>Backward Endcap (Scintillator) KLM</vt:lpstr>
      <vt:lpstr>Forward Barrel KLM</vt:lpstr>
      <vt:lpstr>Backward Barrel KLM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KLM Crate Utilization</dc:title>
  <dc:creator>IDLAB</dc:creator>
  <cp:lastModifiedBy>IDLAB</cp:lastModifiedBy>
  <cp:revision>13</cp:revision>
  <dcterms:created xsi:type="dcterms:W3CDTF">2006-08-16T00:00:00Z</dcterms:created>
  <dcterms:modified xsi:type="dcterms:W3CDTF">2016-01-22T22:45:58Z</dcterms:modified>
</cp:coreProperties>
</file>