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0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4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1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7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2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9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7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9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C8EFD-1092-4E3C-A6A0-1A66D7854CC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5994-9B53-4268-AF0E-470373AFB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0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611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IRS_BLOCK_MANAGER ARCHITECTURE: BEFORE A TRIGGER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3753394" y="2053213"/>
            <a:ext cx="4876799" cy="736571"/>
            <a:chOff x="2819400" y="1694208"/>
            <a:chExt cx="4876799" cy="736571"/>
          </a:xfrm>
        </p:grpSpPr>
        <p:sp>
          <p:nvSpPr>
            <p:cNvPr id="5" name="Rectangle 4"/>
            <p:cNvSpPr/>
            <p:nvPr/>
          </p:nvSpPr>
          <p:spPr>
            <a:xfrm>
              <a:off x="3324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53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7816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102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388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67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96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246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532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818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10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39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676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40166" y="1768622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53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982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19400" y="1694208"/>
              <a:ext cx="4876799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60762" y="2061447"/>
              <a:ext cx="3596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Active buffer (really 384 blocks long)</a:t>
              </a:r>
              <a:endParaRPr lang="en-US" dirty="0"/>
            </a:p>
          </p:txBody>
        </p:sp>
        <p:cxnSp>
          <p:nvCxnSpPr>
            <p:cNvPr id="30" name="Elbow Connector 29"/>
            <p:cNvCxnSpPr/>
            <p:nvPr/>
          </p:nvCxnSpPr>
          <p:spPr>
            <a:xfrm flipH="1">
              <a:off x="3286397" y="1960908"/>
              <a:ext cx="3886200" cy="12700"/>
            </a:xfrm>
            <a:prstGeom prst="bentConnector5">
              <a:avLst>
                <a:gd name="adj1" fmla="val -5882"/>
                <a:gd name="adj2" fmla="val 2700000"/>
                <a:gd name="adj3" fmla="val 10588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457200" y="1131332"/>
            <a:ext cx="4029891" cy="7736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382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0668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2954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21489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5240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7526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9812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2098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4384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6670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8956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1242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3528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5814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810000" y="13716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52" name="Elbow Connector 51"/>
          <p:cNvCxnSpPr>
            <a:stCxn id="10" idx="0"/>
            <a:endCxn id="50" idx="2"/>
          </p:cNvCxnSpPr>
          <p:nvPr/>
        </p:nvCxnSpPr>
        <p:spPr>
          <a:xfrm rot="16200000" flipV="1">
            <a:off x="4420480" y="1110301"/>
            <a:ext cx="601226" cy="1589397"/>
          </a:xfrm>
          <a:prstGeom prst="bentConnector3">
            <a:avLst>
              <a:gd name="adj1" fmla="val 739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525447" y="965632"/>
            <a:ext cx="45807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irs_block_manager</a:t>
            </a:r>
            <a:r>
              <a:rPr lang="en-US" sz="1400" dirty="0" smtClean="0"/>
              <a:t> fetches a block from active buffer, checks to see if it is locked (for future reading), and if not, uses it and places it in the history buffer.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40593" y="1036312"/>
            <a:ext cx="59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38029" y="1033644"/>
            <a:ext cx="153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cycles prior</a:t>
            </a:r>
            <a:endParaRPr lang="en-US" dirty="0"/>
          </a:p>
        </p:txBody>
      </p:sp>
      <p:cxnSp>
        <p:nvCxnSpPr>
          <p:cNvPr id="63" name="Elbow Connector 62"/>
          <p:cNvCxnSpPr>
            <a:stCxn id="61" idx="1"/>
            <a:endCxn id="39" idx="0"/>
          </p:cNvCxnSpPr>
          <p:nvPr/>
        </p:nvCxnSpPr>
        <p:spPr>
          <a:xfrm rot="10800000" flipV="1">
            <a:off x="737883" y="1218310"/>
            <a:ext cx="100146" cy="1532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7" idx="3"/>
            <a:endCxn id="50" idx="0"/>
          </p:cNvCxnSpPr>
          <p:nvPr/>
        </p:nvCxnSpPr>
        <p:spPr>
          <a:xfrm>
            <a:off x="3833128" y="1220978"/>
            <a:ext cx="93266" cy="15062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30158" y="1577493"/>
            <a:ext cx="2907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History buffer (really 384 blocks long)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>
            <a:off x="3753394" y="2789784"/>
            <a:ext cx="4876799" cy="56301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034413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2672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44958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47244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49530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51816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468258" y="2910561"/>
            <a:ext cx="3066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Free buffer (really 128 blocks long)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3753394" y="3429000"/>
            <a:ext cx="4876799" cy="6096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515792" y="3549134"/>
            <a:ext cx="16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Readout queue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640393" y="2053213"/>
            <a:ext cx="1600200" cy="1985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7526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9812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22098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438400" y="22098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667000" y="22098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2895600" y="22098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17526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9812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22056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24342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91" name="Rectangle 90"/>
          <p:cNvSpPr/>
          <p:nvPr/>
        </p:nvSpPr>
        <p:spPr>
          <a:xfrm>
            <a:off x="26670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28956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17526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19770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22098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24384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6670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28914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7526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19812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22056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24342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6628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28914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752600" y="31242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1977013" y="31200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747822" y="3433781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Lock register </a:t>
            </a:r>
          </a:p>
          <a:p>
            <a:r>
              <a:rPr lang="en-US" sz="1000" dirty="0" smtClean="0"/>
              <a:t>(really 512 blocks long)</a:t>
            </a:r>
            <a:endParaRPr lang="en-US" sz="1000" dirty="0"/>
          </a:p>
        </p:txBody>
      </p:sp>
      <p:cxnSp>
        <p:nvCxnSpPr>
          <p:cNvPr id="114" name="Elbow Connector 113"/>
          <p:cNvCxnSpPr>
            <a:stCxn id="86" idx="3"/>
            <a:endCxn id="50" idx="2"/>
          </p:cNvCxnSpPr>
          <p:nvPr/>
        </p:nvCxnSpPr>
        <p:spPr>
          <a:xfrm flipV="1">
            <a:off x="3128387" y="1604387"/>
            <a:ext cx="798007" cy="7218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256207" y="203887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663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IRS_BLOCK_MANAGER ARCHITECTURE: WHEN TRIGGER OCCURS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753394" y="2053213"/>
            <a:ext cx="4876799" cy="736571"/>
            <a:chOff x="2819400" y="1694208"/>
            <a:chExt cx="4876799" cy="736571"/>
          </a:xfrm>
        </p:grpSpPr>
        <p:sp>
          <p:nvSpPr>
            <p:cNvPr id="4" name="Rectangle 3"/>
            <p:cNvSpPr/>
            <p:nvPr/>
          </p:nvSpPr>
          <p:spPr>
            <a:xfrm>
              <a:off x="3324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553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16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102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2388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67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96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246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532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18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10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39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676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40166" y="1768622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53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82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19400" y="1694208"/>
              <a:ext cx="4876799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60762" y="2061447"/>
              <a:ext cx="3596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Active buffer (really 384 blocks long)</a:t>
              </a:r>
              <a:endParaRPr lang="en-US" dirty="0"/>
            </a:p>
          </p:txBody>
        </p:sp>
        <p:cxnSp>
          <p:nvCxnSpPr>
            <p:cNvPr id="22" name="Elbow Connector 21"/>
            <p:cNvCxnSpPr/>
            <p:nvPr/>
          </p:nvCxnSpPr>
          <p:spPr>
            <a:xfrm flipH="1">
              <a:off x="3286397" y="1960908"/>
              <a:ext cx="3886200" cy="12700"/>
            </a:xfrm>
            <a:prstGeom prst="bentConnector5">
              <a:avLst>
                <a:gd name="adj1" fmla="val -5882"/>
                <a:gd name="adj2" fmla="val 2700000"/>
                <a:gd name="adj3" fmla="val 10588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457200" y="1131332"/>
            <a:ext cx="4029891" cy="7736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81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167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0453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7927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739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5025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7311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9597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1883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4169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6455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8741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1027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3313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559963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240593" y="1037990"/>
            <a:ext cx="59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65943" y="1033644"/>
            <a:ext cx="153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cycles prior</a:t>
            </a:r>
            <a:endParaRPr lang="en-US" dirty="0"/>
          </a:p>
        </p:txBody>
      </p:sp>
      <p:cxnSp>
        <p:nvCxnSpPr>
          <p:cNvPr id="43" name="Elbow Connector 42"/>
          <p:cNvCxnSpPr/>
          <p:nvPr/>
        </p:nvCxnSpPr>
        <p:spPr>
          <a:xfrm>
            <a:off x="3850116" y="1218310"/>
            <a:ext cx="76016" cy="1363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0158" y="1577493"/>
            <a:ext cx="2907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History buffer (really 384 blocks long)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3753394" y="2789784"/>
            <a:ext cx="4876799" cy="56301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034413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2672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4958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7244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9530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1816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468258" y="2910561"/>
            <a:ext cx="3066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Free buffer (really 128 blocks long)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753394" y="3429000"/>
            <a:ext cx="4876799" cy="6096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515792" y="3549134"/>
            <a:ext cx="16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Readout queue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640393" y="2053213"/>
            <a:ext cx="1600200" cy="1985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7526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12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2098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438400" y="22098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667000" y="22098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895600" y="22098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7526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19812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2056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4342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6670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8956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7526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19770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2098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4384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6670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28914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17526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19812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22056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24342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6628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914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752600" y="31242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1977013" y="31200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747822" y="3433781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Lock register </a:t>
            </a:r>
          </a:p>
          <a:p>
            <a:r>
              <a:rPr lang="en-US" sz="1000" dirty="0" smtClean="0"/>
              <a:t>(really 512 blocks long)</a:t>
            </a:r>
            <a:endParaRPr lang="en-US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3331363" y="263847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626667" y="4343400"/>
            <a:ext cx="4580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Suppose trigger occurs when block “F” is being written, and suppose want to read out 4 blocks: 1 pre-trigger and 2 post trigger.</a:t>
            </a:r>
            <a:endParaRPr lang="en-US" sz="1400" dirty="0"/>
          </a:p>
          <a:p>
            <a:endParaRPr lang="en-US" sz="1400" dirty="0" smtClean="0"/>
          </a:p>
        </p:txBody>
      </p:sp>
      <p:cxnSp>
        <p:nvCxnSpPr>
          <p:cNvPr id="98" name="Elbow Connector 97"/>
          <p:cNvCxnSpPr>
            <a:stCxn id="41" idx="1"/>
            <a:endCxn id="24" idx="0"/>
          </p:cNvCxnSpPr>
          <p:nvPr/>
        </p:nvCxnSpPr>
        <p:spPr>
          <a:xfrm rot="10800000" flipV="1">
            <a:off x="704557" y="1218309"/>
            <a:ext cx="461386" cy="1390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12207" y="3307453"/>
            <a:ext cx="937343" cy="1222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</a:t>
            </a:r>
          </a:p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cxnSp>
        <p:nvCxnSpPr>
          <p:cNvPr id="107" name="Elbow Connector 106"/>
          <p:cNvCxnSpPr>
            <a:stCxn id="37" idx="2"/>
            <a:endCxn id="103" idx="0"/>
          </p:cNvCxnSpPr>
          <p:nvPr/>
        </p:nvCxnSpPr>
        <p:spPr>
          <a:xfrm rot="5400000">
            <a:off x="1155668" y="1015363"/>
            <a:ext cx="1717301" cy="2866878"/>
          </a:xfrm>
          <a:prstGeom prst="bentConnector3">
            <a:avLst>
              <a:gd name="adj1" fmla="val 212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103" idx="3"/>
            <a:endCxn id="55" idx="1"/>
          </p:cNvCxnSpPr>
          <p:nvPr/>
        </p:nvCxnSpPr>
        <p:spPr>
          <a:xfrm flipV="1">
            <a:off x="1049550" y="3045907"/>
            <a:ext cx="590843" cy="87255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165943" y="2571690"/>
            <a:ext cx="41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Lock</a:t>
            </a:r>
          </a:p>
          <a:p>
            <a:r>
              <a:rPr lang="en-US" sz="1000" dirty="0" smtClean="0"/>
              <a:t>“E”</a:t>
            </a:r>
            <a:endParaRPr lang="en-US" sz="1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59910" y="2127627"/>
            <a:ext cx="12346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“E” was 2 cycles ago</a:t>
            </a:r>
            <a:endParaRPr lang="en-US" sz="1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626667" y="4953000"/>
            <a:ext cx="44468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Trigger places “2” on ‘</a:t>
            </a:r>
            <a:r>
              <a:rPr lang="en-US" sz="1400" dirty="0" err="1" smtClean="0"/>
              <a:t>nprev</a:t>
            </a:r>
            <a:r>
              <a:rPr lang="en-US" sz="1400" dirty="0" smtClean="0"/>
              <a:t>’ input to history buffer. At next  write cycle (when “G” is written to) history buffer puts “E” on ‘block’ output.</a:t>
            </a:r>
          </a:p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1634275" y="5943600"/>
            <a:ext cx="4009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Trigger handler then places “E” on </a:t>
            </a:r>
            <a:r>
              <a:rPr lang="en-US" sz="1400" dirty="0" err="1" smtClean="0"/>
              <a:t>lock_address</a:t>
            </a:r>
            <a:r>
              <a:rPr lang="en-US" sz="1400" dirty="0" smtClean="0"/>
              <a:t> input of block manager, and asserts “lock” and “</a:t>
            </a:r>
            <a:r>
              <a:rPr lang="en-US" sz="1400" dirty="0" err="1" smtClean="0"/>
              <a:t>lock_strobe</a:t>
            </a:r>
            <a:r>
              <a:rPr lang="en-US" sz="1400" dirty="0" smtClean="0"/>
              <a:t>”.</a:t>
            </a:r>
          </a:p>
          <a:p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6279437" y="5943600"/>
            <a:ext cx="2332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Trigger handler places “E” in readout queue.</a:t>
            </a:r>
            <a:endParaRPr lang="en-US" sz="1400" dirty="0"/>
          </a:p>
        </p:txBody>
      </p:sp>
      <p:cxnSp>
        <p:nvCxnSpPr>
          <p:cNvPr id="121" name="Elbow Connector 120"/>
          <p:cNvCxnSpPr>
            <a:stCxn id="103" idx="2"/>
            <a:endCxn id="53" idx="1"/>
          </p:cNvCxnSpPr>
          <p:nvPr/>
        </p:nvCxnSpPr>
        <p:spPr>
          <a:xfrm rot="5400000" flipH="1" flipV="1">
            <a:off x="1769296" y="2545382"/>
            <a:ext cx="795679" cy="3172515"/>
          </a:xfrm>
          <a:prstGeom prst="bentConnector4">
            <a:avLst>
              <a:gd name="adj1" fmla="val -28730"/>
              <a:gd name="adj2" fmla="val 889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59910" y="4853110"/>
            <a:ext cx="1079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Readout “E”</a:t>
            </a:r>
            <a:endParaRPr lang="en-US" sz="1400" dirty="0"/>
          </a:p>
        </p:txBody>
      </p:sp>
      <p:cxnSp>
        <p:nvCxnSpPr>
          <p:cNvPr id="128" name="Elbow Connector 127"/>
          <p:cNvCxnSpPr>
            <a:stCxn id="10" idx="0"/>
            <a:endCxn id="27" idx="2"/>
          </p:cNvCxnSpPr>
          <p:nvPr/>
        </p:nvCxnSpPr>
        <p:spPr>
          <a:xfrm rot="16200000" flipV="1">
            <a:off x="4519038" y="980259"/>
            <a:ext cx="615461" cy="1835247"/>
          </a:xfrm>
          <a:prstGeom prst="bentConnector3">
            <a:avLst>
              <a:gd name="adj1" fmla="val 688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>
            <a:stCxn id="55" idx="3"/>
            <a:endCxn id="27" idx="2"/>
          </p:cNvCxnSpPr>
          <p:nvPr/>
        </p:nvCxnSpPr>
        <p:spPr>
          <a:xfrm flipV="1">
            <a:off x="3240593" y="1590152"/>
            <a:ext cx="668551" cy="14557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4025321" y="3617406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114" grpId="0"/>
      <p:bldP spid="117" grpId="0"/>
      <p:bldP spid="118" grpId="0"/>
      <p:bldP spid="119" grpId="0"/>
      <p:bldP spid="1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6615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IRS_BLOCK_MANAGER ARCHITECTURE: AFTER TRIGGER OCCURS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753394" y="2053213"/>
            <a:ext cx="4876799" cy="736571"/>
            <a:chOff x="2819400" y="1694208"/>
            <a:chExt cx="4876799" cy="736571"/>
          </a:xfrm>
        </p:grpSpPr>
        <p:sp>
          <p:nvSpPr>
            <p:cNvPr id="4" name="Rectangle 3"/>
            <p:cNvSpPr/>
            <p:nvPr/>
          </p:nvSpPr>
          <p:spPr>
            <a:xfrm>
              <a:off x="3324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553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16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102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2388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67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96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246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532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18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10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39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676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40166" y="1768622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534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82097" y="1846608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19400" y="1694208"/>
              <a:ext cx="4876799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60762" y="2061447"/>
              <a:ext cx="3596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Active buffer (really 384 blocks long)</a:t>
              </a:r>
              <a:endParaRPr lang="en-US" dirty="0"/>
            </a:p>
          </p:txBody>
        </p:sp>
        <p:cxnSp>
          <p:nvCxnSpPr>
            <p:cNvPr id="22" name="Elbow Connector 21"/>
            <p:cNvCxnSpPr/>
            <p:nvPr/>
          </p:nvCxnSpPr>
          <p:spPr>
            <a:xfrm flipH="1">
              <a:off x="3286397" y="1960908"/>
              <a:ext cx="3886200" cy="12700"/>
            </a:xfrm>
            <a:prstGeom prst="bentConnector5">
              <a:avLst>
                <a:gd name="adj1" fmla="val -5882"/>
                <a:gd name="adj2" fmla="val 2700000"/>
                <a:gd name="adj3" fmla="val 10588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457200" y="1131332"/>
            <a:ext cx="4029891" cy="7736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923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209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568337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495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2781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5067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7353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9639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1925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4211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6497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8783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1069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3355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285884" y="1037990"/>
            <a:ext cx="59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165943" y="1033644"/>
            <a:ext cx="153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cycles prior</a:t>
            </a:r>
            <a:endParaRPr lang="en-US" dirty="0"/>
          </a:p>
        </p:txBody>
      </p:sp>
      <p:cxnSp>
        <p:nvCxnSpPr>
          <p:cNvPr id="41" name="Elbow Connector 40"/>
          <p:cNvCxnSpPr/>
          <p:nvPr/>
        </p:nvCxnSpPr>
        <p:spPr>
          <a:xfrm>
            <a:off x="3850379" y="1204341"/>
            <a:ext cx="76016" cy="1363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30158" y="1577493"/>
            <a:ext cx="2907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History buffer (really 384 blocks long)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3753394" y="2789784"/>
            <a:ext cx="4876799" cy="56301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34413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2672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4958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7244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9530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1816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468258" y="2910561"/>
            <a:ext cx="3066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Free buffer (really 128 blocks long)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3753394" y="3429000"/>
            <a:ext cx="4876799" cy="6096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515792" y="3549134"/>
            <a:ext cx="16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Readout queue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640393" y="2053213"/>
            <a:ext cx="1600200" cy="1985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7526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9812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2098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438400" y="22098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667000" y="22098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895600" y="22098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7526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19812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2056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4342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6670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8956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7526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9770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22098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4384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6670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8914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17526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9812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22056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4342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26628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914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752600" y="31242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977013" y="31200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747822" y="3433781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Lock register </a:t>
            </a:r>
          </a:p>
          <a:p>
            <a:r>
              <a:rPr lang="en-US" sz="1000" dirty="0" smtClean="0"/>
              <a:t>(really 512 blocks long)</a:t>
            </a:r>
            <a:endParaRPr lang="en-US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3331363" y="263847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626667" y="4343400"/>
            <a:ext cx="45807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Trigger handler leaves ‘</a:t>
            </a:r>
            <a:r>
              <a:rPr lang="en-US" sz="1400" dirty="0" err="1" smtClean="0"/>
              <a:t>nprev</a:t>
            </a:r>
            <a:r>
              <a:rPr lang="en-US" sz="1400" dirty="0" smtClean="0"/>
              <a:t>’ input to history buffer for as many cycles as blocks desired. When next write cycle occurs, “F” is placed on ‘block’ output.</a:t>
            </a:r>
          </a:p>
        </p:txBody>
      </p:sp>
      <p:cxnSp>
        <p:nvCxnSpPr>
          <p:cNvPr id="83" name="Elbow Connector 82"/>
          <p:cNvCxnSpPr>
            <a:stCxn id="40" idx="1"/>
            <a:endCxn id="25" idx="0"/>
          </p:cNvCxnSpPr>
          <p:nvPr/>
        </p:nvCxnSpPr>
        <p:spPr>
          <a:xfrm rot="10800000" flipV="1">
            <a:off x="708745" y="1218309"/>
            <a:ext cx="457199" cy="1390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112207" y="3307453"/>
            <a:ext cx="937343" cy="1222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</a:t>
            </a:r>
          </a:p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cxnSp>
        <p:nvCxnSpPr>
          <p:cNvPr id="85" name="Elbow Connector 84"/>
          <p:cNvCxnSpPr>
            <a:stCxn id="38" idx="2"/>
            <a:endCxn id="84" idx="0"/>
          </p:cNvCxnSpPr>
          <p:nvPr/>
        </p:nvCxnSpPr>
        <p:spPr>
          <a:xfrm rot="5400000">
            <a:off x="1157762" y="1013270"/>
            <a:ext cx="1717301" cy="2871065"/>
          </a:xfrm>
          <a:prstGeom prst="bentConnector3">
            <a:avLst>
              <a:gd name="adj1" fmla="val 229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84" idx="3"/>
            <a:endCxn id="53" idx="1"/>
          </p:cNvCxnSpPr>
          <p:nvPr/>
        </p:nvCxnSpPr>
        <p:spPr>
          <a:xfrm flipV="1">
            <a:off x="1049550" y="3045907"/>
            <a:ext cx="590843" cy="87255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165943" y="2571690"/>
            <a:ext cx="41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Lock</a:t>
            </a:r>
          </a:p>
          <a:p>
            <a:r>
              <a:rPr lang="en-US" sz="1000" dirty="0" smtClean="0"/>
              <a:t>“F”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159910" y="2127627"/>
            <a:ext cx="12314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“F” was 2 cycles ago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1626667" y="4953000"/>
            <a:ext cx="44468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Process repeats until E,F,G,H are placed in readout queue and locked in the lock register.</a:t>
            </a:r>
            <a:endParaRPr lang="en-US" dirty="0"/>
          </a:p>
        </p:txBody>
      </p:sp>
      <p:cxnSp>
        <p:nvCxnSpPr>
          <p:cNvPr id="91" name="Elbow Connector 90"/>
          <p:cNvCxnSpPr>
            <a:stCxn id="84" idx="2"/>
            <a:endCxn id="51" idx="1"/>
          </p:cNvCxnSpPr>
          <p:nvPr/>
        </p:nvCxnSpPr>
        <p:spPr>
          <a:xfrm rot="5400000" flipH="1" flipV="1">
            <a:off x="1769296" y="2545382"/>
            <a:ext cx="795679" cy="3172515"/>
          </a:xfrm>
          <a:prstGeom prst="bentConnector4">
            <a:avLst>
              <a:gd name="adj1" fmla="val -28730"/>
              <a:gd name="adj2" fmla="val 889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59910" y="4853110"/>
            <a:ext cx="1073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Readout “F”</a:t>
            </a:r>
            <a:endParaRPr lang="en-US" sz="1400" dirty="0"/>
          </a:p>
        </p:txBody>
      </p:sp>
      <p:cxnSp>
        <p:nvCxnSpPr>
          <p:cNvPr id="93" name="Elbow Connector 92"/>
          <p:cNvCxnSpPr>
            <a:stCxn id="11" idx="0"/>
            <a:endCxn id="97" idx="2"/>
          </p:cNvCxnSpPr>
          <p:nvPr/>
        </p:nvCxnSpPr>
        <p:spPr>
          <a:xfrm rot="16200000" flipV="1">
            <a:off x="4646987" y="879608"/>
            <a:ext cx="605413" cy="204659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53" idx="3"/>
            <a:endCxn id="97" idx="2"/>
          </p:cNvCxnSpPr>
          <p:nvPr/>
        </p:nvCxnSpPr>
        <p:spPr>
          <a:xfrm flipV="1">
            <a:off x="3240593" y="1600200"/>
            <a:ext cx="685801" cy="14457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025321" y="3617406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4236057" y="3617405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3810000" y="1367413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7048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33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IRS_BLOCK_MANAGER ARCHITECTURE: WHILE READOUT IS OCCURRING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584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70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7156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442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Rectangle 7"/>
          <p:cNvSpPr/>
          <p:nvPr/>
        </p:nvSpPr>
        <p:spPr>
          <a:xfrm>
            <a:off x="51728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014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00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586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872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158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444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730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016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74160" y="212762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6874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9160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753394" y="2053213"/>
            <a:ext cx="4876799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94756" y="2420452"/>
            <a:ext cx="359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buffer (really 384 blocks long)</a:t>
            </a:r>
            <a:endParaRPr lang="en-US" dirty="0"/>
          </a:p>
        </p:txBody>
      </p:sp>
      <p:cxnSp>
        <p:nvCxnSpPr>
          <p:cNvPr id="22" name="Elbow Connector 21"/>
          <p:cNvCxnSpPr/>
          <p:nvPr/>
        </p:nvCxnSpPr>
        <p:spPr>
          <a:xfrm flipH="1">
            <a:off x="4220391" y="2319913"/>
            <a:ext cx="3886200" cy="12700"/>
          </a:xfrm>
          <a:prstGeom prst="bentConnector5">
            <a:avLst>
              <a:gd name="adj1" fmla="val -5882"/>
              <a:gd name="adj2" fmla="val 2700000"/>
              <a:gd name="adj3" fmla="val 1058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7200" y="1131332"/>
            <a:ext cx="4029891" cy="7736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23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209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68337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0495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781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5067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353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639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925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4211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6497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783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069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355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87225" y="1037990"/>
            <a:ext cx="59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65943" y="1033644"/>
            <a:ext cx="153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cycles prior</a:t>
            </a:r>
            <a:endParaRPr lang="en-US" dirty="0"/>
          </a:p>
        </p:txBody>
      </p:sp>
      <p:cxnSp>
        <p:nvCxnSpPr>
          <p:cNvPr id="40" name="Elbow Connector 39"/>
          <p:cNvCxnSpPr/>
          <p:nvPr/>
        </p:nvCxnSpPr>
        <p:spPr>
          <a:xfrm>
            <a:off x="3855522" y="1231933"/>
            <a:ext cx="76016" cy="1363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0158" y="1577493"/>
            <a:ext cx="2907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History buffer (really 384 blocks long)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3753394" y="2789784"/>
            <a:ext cx="4876799" cy="56301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034413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2672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4958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7244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9530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1816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468258" y="2910561"/>
            <a:ext cx="3066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Free buffer (really 128 blocks long)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3753394" y="3429000"/>
            <a:ext cx="4876799" cy="6096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515792" y="3549134"/>
            <a:ext cx="16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Readout queue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640393" y="2053213"/>
            <a:ext cx="1600200" cy="1985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7526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9812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2098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438400" y="22098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667000" y="22098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5600" y="22098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752600" y="2434213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981200" y="2434213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056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4342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6670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956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7526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9770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2098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24384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6670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8914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17526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19812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22056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24342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6628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8914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1752600" y="31242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977013" y="31200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747822" y="3433781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Lock register </a:t>
            </a:r>
          </a:p>
          <a:p>
            <a:r>
              <a:rPr lang="en-US" sz="1000" dirty="0" smtClean="0"/>
              <a:t>(really 512 blocks long)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3331363" y="263847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626667" y="4343400"/>
            <a:ext cx="4580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While readout is </a:t>
            </a:r>
            <a:r>
              <a:rPr lang="en-US" sz="1400" dirty="0" err="1" smtClean="0"/>
              <a:t>occuring</a:t>
            </a:r>
            <a:r>
              <a:rPr lang="en-US" sz="1400" dirty="0" smtClean="0"/>
              <a:t>, the block manager will reencounter “E” in the active buffer.</a:t>
            </a:r>
          </a:p>
        </p:txBody>
      </p:sp>
      <p:cxnSp>
        <p:nvCxnSpPr>
          <p:cNvPr id="82" name="Elbow Connector 81"/>
          <p:cNvCxnSpPr>
            <a:stCxn id="39" idx="1"/>
            <a:endCxn id="24" idx="0"/>
          </p:cNvCxnSpPr>
          <p:nvPr/>
        </p:nvCxnSpPr>
        <p:spPr>
          <a:xfrm rot="10800000" flipV="1">
            <a:off x="708745" y="1218309"/>
            <a:ext cx="457199" cy="1390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12207" y="3307453"/>
            <a:ext cx="937343" cy="1222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</a:t>
            </a:r>
          </a:p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cxnSp>
        <p:nvCxnSpPr>
          <p:cNvPr id="92" name="Elbow Connector 91"/>
          <p:cNvCxnSpPr>
            <a:stCxn id="52" idx="3"/>
            <a:endCxn id="95" idx="2"/>
          </p:cNvCxnSpPr>
          <p:nvPr/>
        </p:nvCxnSpPr>
        <p:spPr>
          <a:xfrm flipV="1">
            <a:off x="3240593" y="1600200"/>
            <a:ext cx="685801" cy="14457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025321" y="3617406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4236057" y="3617405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3810000" y="1367413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4491613" y="3617404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729145" y="3613495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100" name="Elbow Connector 99"/>
          <p:cNvCxnSpPr>
            <a:stCxn id="8" idx="0"/>
            <a:endCxn id="95" idx="2"/>
          </p:cNvCxnSpPr>
          <p:nvPr/>
        </p:nvCxnSpPr>
        <p:spPr>
          <a:xfrm rot="16200000" flipV="1">
            <a:off x="4304087" y="1222508"/>
            <a:ext cx="605413" cy="136079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623143" y="5105400"/>
            <a:ext cx="4584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It will discover “E” is locked, and use the first block from the free buffer instead, deleting it from the free buffer.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637878" y="5791200"/>
            <a:ext cx="3679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It then </a:t>
            </a:r>
            <a:r>
              <a:rPr lang="en-US" sz="1400" i="1" dirty="0" smtClean="0"/>
              <a:t>overwrites</a:t>
            </a:r>
            <a:r>
              <a:rPr lang="en-US" sz="1400" dirty="0" smtClean="0"/>
              <a:t> “E” in the active buffer with “U”.</a:t>
            </a:r>
            <a:endParaRPr lang="en-US" sz="1400" dirty="0"/>
          </a:p>
        </p:txBody>
      </p:sp>
      <p:sp>
        <p:nvSpPr>
          <p:cNvPr id="103" name="Rectangle 102"/>
          <p:cNvSpPr/>
          <p:nvPr/>
        </p:nvSpPr>
        <p:spPr>
          <a:xfrm>
            <a:off x="5167148" y="2201426"/>
            <a:ext cx="232787" cy="23278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5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3" grpId="0" animBg="1"/>
      <p:bldP spid="95" grpId="0" animBg="1"/>
      <p:bldP spid="101" grpId="0"/>
      <p:bldP spid="102" grpId="0"/>
      <p:bldP spid="1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08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IRS_BLOCK_MANAGER ARCHITECTURE: WHEN READOUT COMPLETES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584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" name="Rectangle 3"/>
          <p:cNvSpPr/>
          <p:nvPr/>
        </p:nvSpPr>
        <p:spPr>
          <a:xfrm>
            <a:off x="44870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56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442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7" name="Rectangle 6"/>
          <p:cNvSpPr/>
          <p:nvPr/>
        </p:nvSpPr>
        <p:spPr>
          <a:xfrm>
            <a:off x="51728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014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/>
          <p:cNvSpPr/>
          <p:nvPr/>
        </p:nvSpPr>
        <p:spPr>
          <a:xfrm>
            <a:off x="56300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586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872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158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444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730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016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74160" y="212762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874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916091" y="220561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753394" y="2053213"/>
            <a:ext cx="4876799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94756" y="2420452"/>
            <a:ext cx="359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buffer (really 384 blocks long)</a:t>
            </a:r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>
          <a:xfrm flipH="1">
            <a:off x="4220391" y="2319913"/>
            <a:ext cx="3886200" cy="12700"/>
          </a:xfrm>
          <a:prstGeom prst="bentConnector5">
            <a:avLst>
              <a:gd name="adj1" fmla="val -5882"/>
              <a:gd name="adj2" fmla="val 2700000"/>
              <a:gd name="adj3" fmla="val 1058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57200" y="1131332"/>
            <a:ext cx="4029891" cy="7736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23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09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68337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0495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781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5067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353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639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925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4211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497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783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069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35550" y="1357365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87225" y="1037990"/>
            <a:ext cx="59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165943" y="1033644"/>
            <a:ext cx="153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cycles prior</a:t>
            </a:r>
            <a:endParaRPr lang="en-US" dirty="0"/>
          </a:p>
        </p:txBody>
      </p:sp>
      <p:cxnSp>
        <p:nvCxnSpPr>
          <p:cNvPr id="39" name="Elbow Connector 38"/>
          <p:cNvCxnSpPr/>
          <p:nvPr/>
        </p:nvCxnSpPr>
        <p:spPr>
          <a:xfrm>
            <a:off x="3855522" y="1231933"/>
            <a:ext cx="76016" cy="1363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0158" y="1577493"/>
            <a:ext cx="2907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History buffer (really 384 blocks long)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3753394" y="2789784"/>
            <a:ext cx="4876799" cy="56301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34413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67200" y="2971800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68258" y="2910561"/>
            <a:ext cx="3066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Free buffer (really 128 blocks long)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3753394" y="3429000"/>
            <a:ext cx="4876799" cy="6096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515792" y="3549134"/>
            <a:ext cx="16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Readout queue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640393" y="2053213"/>
            <a:ext cx="1600200" cy="1985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7526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9812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209800" y="22056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438400" y="22098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667000" y="22098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895600" y="2209800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752600" y="2434213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981200" y="2434213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2056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434213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6670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95600" y="24342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17526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9770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209800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4384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667000" y="26628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891413" y="26670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17526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1981200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2056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24342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2662813" y="28956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891413" y="28914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1752600" y="3124200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1977013" y="3120013"/>
            <a:ext cx="232787" cy="2327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747822" y="3433781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Lock register </a:t>
            </a:r>
          </a:p>
          <a:p>
            <a:r>
              <a:rPr lang="en-US" sz="1000" dirty="0" smtClean="0"/>
              <a:t>(really 512 blocks long)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3331363" y="263847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81" name="Elbow Connector 80"/>
          <p:cNvCxnSpPr>
            <a:stCxn id="38" idx="1"/>
            <a:endCxn id="23" idx="0"/>
          </p:cNvCxnSpPr>
          <p:nvPr/>
        </p:nvCxnSpPr>
        <p:spPr>
          <a:xfrm rot="10800000" flipV="1">
            <a:off x="708745" y="1218309"/>
            <a:ext cx="457199" cy="1390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12207" y="3307453"/>
            <a:ext cx="937343" cy="1222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</a:t>
            </a:r>
          </a:p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cxnSp>
        <p:nvCxnSpPr>
          <p:cNvPr id="83" name="Elbow Connector 82"/>
          <p:cNvCxnSpPr>
            <a:stCxn id="51" idx="3"/>
            <a:endCxn id="86" idx="2"/>
          </p:cNvCxnSpPr>
          <p:nvPr/>
        </p:nvCxnSpPr>
        <p:spPr>
          <a:xfrm flipV="1">
            <a:off x="3240593" y="1600200"/>
            <a:ext cx="685801" cy="14457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4025321" y="3617406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236057" y="3617405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810000" y="1367413"/>
            <a:ext cx="232787" cy="2327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4491613" y="3617404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729145" y="3613495"/>
            <a:ext cx="232787" cy="2327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89" name="Elbow Connector 88"/>
          <p:cNvCxnSpPr>
            <a:stCxn id="7" idx="0"/>
            <a:endCxn id="86" idx="2"/>
          </p:cNvCxnSpPr>
          <p:nvPr/>
        </p:nvCxnSpPr>
        <p:spPr>
          <a:xfrm rot="16200000" flipV="1">
            <a:off x="4304087" y="1222508"/>
            <a:ext cx="605413" cy="136079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167148" y="2201426"/>
            <a:ext cx="232787" cy="23278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1735350" y="4419600"/>
            <a:ext cx="3334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readout of “E” completes…</a:t>
            </a:r>
            <a:endParaRPr lang="en-US" dirty="0"/>
          </a:p>
        </p:txBody>
      </p:sp>
      <p:cxnSp>
        <p:nvCxnSpPr>
          <p:cNvPr id="93" name="Elbow Connector 92"/>
          <p:cNvCxnSpPr>
            <a:stCxn id="49" idx="1"/>
          </p:cNvCxnSpPr>
          <p:nvPr/>
        </p:nvCxnSpPr>
        <p:spPr>
          <a:xfrm rot="10800000" flipV="1">
            <a:off x="1053738" y="3733800"/>
            <a:ext cx="2699657" cy="533400"/>
          </a:xfrm>
          <a:prstGeom prst="bentConnector3">
            <a:avLst>
              <a:gd name="adj1" fmla="val 1290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220721" y="4000500"/>
            <a:ext cx="211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Readout of “E” done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757464" y="5065931"/>
            <a:ext cx="2415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Trigger handler places “E” on </a:t>
            </a:r>
            <a:r>
              <a:rPr lang="en-US" dirty="0" err="1" smtClean="0"/>
              <a:t>lock_address</a:t>
            </a:r>
            <a:r>
              <a:rPr lang="en-US" dirty="0" smtClean="0"/>
              <a:t> input, “0” on ‘lock’,  and asserts ‘</a:t>
            </a:r>
            <a:r>
              <a:rPr lang="en-US" dirty="0" err="1" smtClean="0"/>
              <a:t>lock_strobe</a:t>
            </a:r>
            <a:r>
              <a:rPr lang="en-US" dirty="0" smtClean="0"/>
              <a:t>’</a:t>
            </a:r>
            <a:endParaRPr lang="en-US" dirty="0"/>
          </a:p>
        </p:txBody>
      </p:sp>
      <p:cxnSp>
        <p:nvCxnSpPr>
          <p:cNvPr id="98" name="Elbow Connector 97"/>
          <p:cNvCxnSpPr>
            <a:stCxn id="82" idx="0"/>
          </p:cNvCxnSpPr>
          <p:nvPr/>
        </p:nvCxnSpPr>
        <p:spPr>
          <a:xfrm rot="5400000" flipH="1" flipV="1">
            <a:off x="658511" y="2342821"/>
            <a:ext cx="887001" cy="10422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28600" y="2026781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Unlock “E”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944291" y="4529479"/>
            <a:ext cx="316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Trigger handler then puts “E” on ‘</a:t>
            </a:r>
            <a:r>
              <a:rPr lang="en-US" dirty="0" err="1" smtClean="0"/>
              <a:t>free_address</a:t>
            </a:r>
            <a:r>
              <a:rPr lang="en-US" dirty="0" smtClean="0"/>
              <a:t>’ and asserts ‘</a:t>
            </a:r>
            <a:r>
              <a:rPr lang="en-US" dirty="0" err="1" smtClean="0"/>
              <a:t>free_strobe</a:t>
            </a:r>
            <a:r>
              <a:rPr lang="en-US" dirty="0" smtClean="0"/>
              <a:t>’</a:t>
            </a:r>
            <a:endParaRPr lang="en-US" dirty="0"/>
          </a:p>
        </p:txBody>
      </p:sp>
      <p:cxnSp>
        <p:nvCxnSpPr>
          <p:cNvPr id="111" name="Elbow Connector 110"/>
          <p:cNvCxnSpPr>
            <a:endCxn id="41" idx="1"/>
          </p:cNvCxnSpPr>
          <p:nvPr/>
        </p:nvCxnSpPr>
        <p:spPr>
          <a:xfrm flipV="1">
            <a:off x="1049550" y="3071292"/>
            <a:ext cx="2703844" cy="1298540"/>
          </a:xfrm>
          <a:prstGeom prst="bentConnector3">
            <a:avLst>
              <a:gd name="adj1" fmla="val 902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252557" y="4001522"/>
            <a:ext cx="222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“E” to free buffer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499987" y="2971799"/>
            <a:ext cx="232787" cy="232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84" grpId="0" animBg="1"/>
      <p:bldP spid="95" grpId="0"/>
      <p:bldP spid="96" grpId="0"/>
      <p:bldP spid="99" grpId="0"/>
      <p:bldP spid="99" grpId="1"/>
      <p:bldP spid="100" grpId="0"/>
      <p:bldP spid="113" grpId="0"/>
      <p:bldP spid="1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902</Words>
  <Application>Microsoft Office PowerPoint</Application>
  <PresentationFormat>On-screen Show (4:3)</PresentationFormat>
  <Paragraphs>409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Allison</dc:creator>
  <cp:lastModifiedBy>Patrick Allison</cp:lastModifiedBy>
  <cp:revision>9</cp:revision>
  <dcterms:created xsi:type="dcterms:W3CDTF">2011-05-08T02:40:08Z</dcterms:created>
  <dcterms:modified xsi:type="dcterms:W3CDTF">2011-05-08T04:20:36Z</dcterms:modified>
</cp:coreProperties>
</file>